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2" r:id="rId4"/>
    <p:sldId id="258" r:id="rId5"/>
    <p:sldId id="259" r:id="rId6"/>
    <p:sldId id="265" r:id="rId7"/>
    <p:sldId id="298" r:id="rId8"/>
    <p:sldId id="299" r:id="rId9"/>
    <p:sldId id="260" r:id="rId10"/>
    <p:sldId id="277" r:id="rId11"/>
    <p:sldId id="263" r:id="rId12"/>
    <p:sldId id="264" r:id="rId13"/>
    <p:sldId id="261" r:id="rId14"/>
    <p:sldId id="267" r:id="rId15"/>
    <p:sldId id="268" r:id="rId16"/>
    <p:sldId id="272" r:id="rId17"/>
    <p:sldId id="269" r:id="rId18"/>
    <p:sldId id="285" r:id="rId19"/>
    <p:sldId id="270" r:id="rId20"/>
    <p:sldId id="271" r:id="rId21"/>
    <p:sldId id="273" r:id="rId22"/>
    <p:sldId id="274" r:id="rId23"/>
    <p:sldId id="275" r:id="rId24"/>
    <p:sldId id="280" r:id="rId25"/>
    <p:sldId id="276" r:id="rId26"/>
    <p:sldId id="279" r:id="rId27"/>
    <p:sldId id="297" r:id="rId28"/>
    <p:sldId id="278" r:id="rId29"/>
    <p:sldId id="281" r:id="rId30"/>
    <p:sldId id="284" r:id="rId31"/>
    <p:sldId id="282" r:id="rId32"/>
    <p:sldId id="288" r:id="rId33"/>
    <p:sldId id="301" r:id="rId34"/>
    <p:sldId id="300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294" r:id="rId43"/>
    <p:sldId id="283" r:id="rId44"/>
    <p:sldId id="286" r:id="rId45"/>
    <p:sldId id="287" r:id="rId46"/>
    <p:sldId id="30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5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1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4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7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9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9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7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602EB73-313E-4FA2-A4A9-F3337DC1FE37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29E93-4068-480F-B0DE-066E0A76CD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79854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789141"/>
            <a:ext cx="6815669" cy="259752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VVV Reunion</a:t>
            </a:r>
            <a:br>
              <a:rPr lang="en-US" dirty="0" smtClean="0"/>
            </a:br>
            <a:r>
              <a:rPr lang="en-US" sz="3600" dirty="0" smtClean="0"/>
              <a:t>July 18,19, 20, 2019</a:t>
            </a:r>
            <a:br>
              <a:rPr lang="en-US" sz="3600" dirty="0" smtClean="0"/>
            </a:br>
            <a:r>
              <a:rPr lang="en-US" sz="3600" dirty="0" smtClean="0"/>
              <a:t>Topeka, Kansas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4258849"/>
            <a:ext cx="1536700" cy="1816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47" y="1204586"/>
            <a:ext cx="27622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81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967" y="282634"/>
            <a:ext cx="5095702" cy="5486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400" dirty="0" smtClean="0"/>
              <a:t>Michael McNary, John McNary, Lewis Wayne </a:t>
            </a:r>
            <a:r>
              <a:rPr lang="en-US" sz="1400" dirty="0" err="1" smtClean="0"/>
              <a:t>McNary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dirty="0" smtClean="0"/>
              <a:t>Rodney </a:t>
            </a:r>
            <a:r>
              <a:rPr lang="en-US" sz="1400" dirty="0" err="1" smtClean="0"/>
              <a:t>McNary</a:t>
            </a:r>
            <a:r>
              <a:rPr lang="en-US" sz="1400" dirty="0" smtClean="0"/>
              <a:t>, and  Wanda Clark.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7" y="949880"/>
            <a:ext cx="5796566" cy="35141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08" y="3109907"/>
            <a:ext cx="5983379" cy="3748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6390" y="2623825"/>
            <a:ext cx="4485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Michael, Jennifer, Brenda and Matthew </a:t>
            </a:r>
            <a:r>
              <a:rPr lang="en-US" sz="1600" dirty="0" err="1" smtClean="0"/>
              <a:t>McNary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43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46" y="1537855"/>
            <a:ext cx="6050672" cy="42228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5738" y="738130"/>
            <a:ext cx="47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Vawter</a:t>
            </a:r>
            <a:r>
              <a:rPr lang="en-US" dirty="0" smtClean="0"/>
              <a:t>, </a:t>
            </a:r>
            <a:r>
              <a:rPr lang="en-US" dirty="0" err="1" smtClean="0"/>
              <a:t>Micki</a:t>
            </a:r>
            <a:r>
              <a:rPr lang="en-US" dirty="0" smtClean="0"/>
              <a:t> Self Loveland, Leslie Allen, Joshua Douglas, Laura </a:t>
            </a:r>
            <a:r>
              <a:rPr lang="en-US" dirty="0" err="1" smtClean="0"/>
              <a:t>Mumert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8407" y="1163782"/>
            <a:ext cx="456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Randall and Bradley Collins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2" y="1603450"/>
            <a:ext cx="3431925" cy="457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4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2336" y="723208"/>
            <a:ext cx="6176924" cy="156279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VVV President Bob Vawter and wife Janet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12" y="1554480"/>
            <a:ext cx="7492705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6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7" y="1408992"/>
            <a:ext cx="5375527" cy="344783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65" y="2652344"/>
            <a:ext cx="5162937" cy="34196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7655" y="1039660"/>
            <a:ext cx="472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Michelle, Reba and Mike Alexander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89107" y="1691014"/>
            <a:ext cx="456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 Vaughter, Terry </a:t>
            </a:r>
            <a:r>
              <a:rPr lang="en-US" dirty="0" err="1" smtClean="0"/>
              <a:t>Luton</a:t>
            </a:r>
            <a:r>
              <a:rPr lang="en-US" dirty="0" smtClean="0"/>
              <a:t>, Patti Ream </a:t>
            </a:r>
          </a:p>
          <a:p>
            <a:r>
              <a:rPr lang="en-US" dirty="0" smtClean="0"/>
              <a:t>and Trudy </a:t>
            </a:r>
            <a:r>
              <a:rPr lang="en-US" dirty="0" err="1" smtClean="0"/>
              <a:t>Weide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85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482138"/>
            <a:ext cx="7958331" cy="1403147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/>
              <a:t>The </a:t>
            </a:r>
            <a:r>
              <a:rPr lang="en-US" sz="2200" dirty="0" err="1" smtClean="0"/>
              <a:t>Bugos</a:t>
            </a:r>
            <a:r>
              <a:rPr lang="en-US" sz="2200" dirty="0" smtClean="0"/>
              <a:t> family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smtClean="0"/>
              <a:t>Denise, Chad, Paul, Connie, Sue </a:t>
            </a:r>
            <a:r>
              <a:rPr lang="en-US" sz="2000" dirty="0" err="1" smtClean="0"/>
              <a:t>Vawter</a:t>
            </a:r>
            <a:r>
              <a:rPr lang="en-US" sz="2000" dirty="0" smtClean="0"/>
              <a:t>, Michelle, Brad, Tadd</a:t>
            </a:r>
            <a:endParaRPr lang="en-US" sz="2000" dirty="0"/>
          </a:p>
        </p:txBody>
      </p:sp>
      <p:pic>
        <p:nvPicPr>
          <p:cNvPr id="1027" name="Picture 3" descr="G:\2019 VVV Family Reunion - Kansas\Bob Vawter\DSC_3948 straight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779" y="1265346"/>
            <a:ext cx="8022404" cy="5314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759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7" y="614507"/>
            <a:ext cx="5186638" cy="34353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05" y="3253760"/>
            <a:ext cx="5441695" cy="3604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1419" y="2543695"/>
            <a:ext cx="4613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Rebecca Cummings, Ellen Wicker Cummings, Fred Wicker, Stafford Cummings, Frederick Cummings, Cullen Cummings and Becca Cummings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295402" y="4480560"/>
            <a:ext cx="349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Fred Wicker and George Wicker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18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222" y="565266"/>
            <a:ext cx="9314918" cy="1778924"/>
          </a:xfrm>
        </p:spPr>
        <p:txBody>
          <a:bodyPr>
            <a:normAutofit/>
          </a:bodyPr>
          <a:lstStyle/>
          <a:p>
            <a:pPr algn="ctr"/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Ellen Wicker Cummings and Rebecca Cummings                                   Jim Vaughters, Charlie Vaughters  and Ray Vaughter</a:t>
            </a:r>
            <a:endParaRPr lang="en-US" sz="1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04" y="2272409"/>
            <a:ext cx="5099832" cy="33778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89" y="2328766"/>
            <a:ext cx="5014743" cy="33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48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4" y="761477"/>
            <a:ext cx="5186640" cy="343530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24" y="3240534"/>
            <a:ext cx="5416463" cy="3326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32567" y="2693324"/>
            <a:ext cx="353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Georgene</a:t>
            </a:r>
            <a:r>
              <a:rPr lang="en-US" dirty="0" smtClean="0"/>
              <a:t> </a:t>
            </a:r>
            <a:r>
              <a:rPr lang="en-US" dirty="0" err="1" smtClean="0"/>
              <a:t>Jurgensen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6814" y="159488"/>
            <a:ext cx="532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Ann Wilhelm and Marjorie Shafer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37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157"/>
            <a:ext cx="5051677" cy="33459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08" y="2793916"/>
            <a:ext cx="5348366" cy="3542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9171" y="5054138"/>
            <a:ext cx="299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Judy and Jerry </a:t>
            </a:r>
            <a:r>
              <a:rPr lang="en-US" dirty="0" err="1" smtClean="0"/>
              <a:t>Aue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8945" y="2468880"/>
            <a:ext cx="370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Lowell and Angela Vaughters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77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84" y="2520091"/>
            <a:ext cx="5008471" cy="33178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7" y="713212"/>
            <a:ext cx="5580157" cy="3613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321" y="0"/>
            <a:ext cx="5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 Slater, Ellen Slater, David Slater, Morris Slater, Jr., Emily Slater, Wayne Slater, Mark Slater.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73209" y="733646"/>
            <a:ext cx="5092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Row: Julie </a:t>
            </a:r>
            <a:r>
              <a:rPr lang="en-US" dirty="0" err="1" smtClean="0"/>
              <a:t>McMorrow</a:t>
            </a:r>
            <a:r>
              <a:rPr lang="en-US" dirty="0" smtClean="0"/>
              <a:t> and David Slater; Second row: Emily Slater, Doris </a:t>
            </a:r>
            <a:r>
              <a:rPr lang="en-US" dirty="0" err="1" smtClean="0"/>
              <a:t>Knutsen</a:t>
            </a:r>
            <a:r>
              <a:rPr lang="en-US" dirty="0" smtClean="0"/>
              <a:t>, Morris Slater, Jr., Wilma Hood, Marjorie Shafer, Mark Slater.  Back row: Wayne Slater, Ann Wilhelm, Mary Wilhelm, Sheri Collie, </a:t>
            </a:r>
            <a:r>
              <a:rPr lang="en-US" dirty="0" err="1" smtClean="0"/>
              <a:t>Karyn</a:t>
            </a:r>
            <a:r>
              <a:rPr lang="en-US" dirty="0" smtClean="0"/>
              <a:t> Collie.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6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845603" cy="330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State of Kansas flag.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83" y="1338349"/>
            <a:ext cx="8298872" cy="4979323"/>
          </a:xfrm>
        </p:spPr>
      </p:pic>
    </p:spTree>
    <p:extLst>
      <p:ext uri="{BB962C8B-B14F-4D97-AF65-F5344CB8AC3E}">
        <p14:creationId xmlns:p14="http://schemas.microsoft.com/office/powerpoint/2010/main" val="2968877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3751"/>
            <a:ext cx="5428443" cy="341025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43" y="3382027"/>
            <a:ext cx="5262475" cy="3475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4621876"/>
            <a:ext cx="270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Sue Vawter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07127" y="2530549"/>
            <a:ext cx="438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Tom Hood, Julie </a:t>
            </a:r>
            <a:r>
              <a:rPr lang="en-US" dirty="0" err="1" smtClean="0"/>
              <a:t>McMorrow</a:t>
            </a:r>
            <a:r>
              <a:rPr lang="en-US" dirty="0" smtClean="0"/>
              <a:t>, Ella </a:t>
            </a:r>
            <a:r>
              <a:rPr lang="en-US" dirty="0" err="1" smtClean="0"/>
              <a:t>McMorrow</a:t>
            </a:r>
            <a:r>
              <a:rPr lang="en-US" dirty="0" smtClean="0"/>
              <a:t>, and Wilma Hood.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32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79" y="1360006"/>
            <a:ext cx="5564005" cy="32871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3513"/>
            <a:ext cx="5266622" cy="3400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2" y="2460567"/>
            <a:ext cx="44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 Beasley and Karissa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85347" y="773534"/>
            <a:ext cx="44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Shirley </a:t>
            </a:r>
            <a:r>
              <a:rPr lang="en-US" dirty="0" err="1" smtClean="0"/>
              <a:t>Leiker</a:t>
            </a:r>
            <a:r>
              <a:rPr lang="en-US" dirty="0" smtClean="0"/>
              <a:t> and Bill </a:t>
            </a:r>
            <a:r>
              <a:rPr lang="en-US" dirty="0" err="1" smtClean="0"/>
              <a:t>Vawter</a:t>
            </a:r>
            <a:r>
              <a:rPr lang="en-US" dirty="0" smtClean="0"/>
              <a:t>, Jr.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53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236" y="1687483"/>
            <a:ext cx="3657600" cy="598515"/>
          </a:xfrm>
        </p:spPr>
        <p:txBody>
          <a:bodyPr>
            <a:normAutofit/>
          </a:bodyPr>
          <a:lstStyle/>
          <a:p>
            <a:r>
              <a:rPr lang="en-US" sz="1600" dirty="0" smtClean="0"/>
              <a:t>Jason Vawter and Lilah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91" y="2490961"/>
            <a:ext cx="5008471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1" y="1598935"/>
            <a:ext cx="4913139" cy="3164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6865" y="5010663"/>
            <a:ext cx="3782291" cy="58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Reba and Michelle Alexander </a:t>
            </a:r>
          </a:p>
          <a:p>
            <a:r>
              <a:rPr lang="en-US" sz="1600" dirty="0" smtClean="0"/>
              <a:t>with Shirley Beasley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3754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789" y="0"/>
            <a:ext cx="7958331" cy="691134"/>
          </a:xfrm>
        </p:spPr>
        <p:txBody>
          <a:bodyPr/>
          <a:lstStyle/>
          <a:p>
            <a:pPr algn="ctr"/>
            <a:r>
              <a:rPr lang="en-US" dirty="0" smtClean="0"/>
              <a:t>And the fireworks…..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32" y="738739"/>
            <a:ext cx="4677321" cy="309796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70" y="767736"/>
            <a:ext cx="3656435" cy="2421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51" y="3827721"/>
            <a:ext cx="5128781" cy="2884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15" y="3221665"/>
            <a:ext cx="3636335" cy="36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56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The Friday morning meeting</a:t>
            </a:r>
            <a:br>
              <a:rPr lang="en-US" sz="2800" dirty="0" smtClean="0"/>
            </a:br>
            <a:r>
              <a:rPr lang="en-US" sz="2400" dirty="0" smtClean="0"/>
              <a:t>Bob Vawter, President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63" y="2156388"/>
            <a:ext cx="7796212" cy="3789825"/>
          </a:xfrm>
        </p:spPr>
      </p:pic>
    </p:spTree>
    <p:extLst>
      <p:ext uri="{BB962C8B-B14F-4D97-AF65-F5344CB8AC3E}">
        <p14:creationId xmlns:p14="http://schemas.microsoft.com/office/powerpoint/2010/main" val="419081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505" y="490452"/>
            <a:ext cx="7024256" cy="68995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Some of the archives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98" y="1014751"/>
            <a:ext cx="5530241" cy="2688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7" y="2592867"/>
            <a:ext cx="5864566" cy="2850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38" y="3703063"/>
            <a:ext cx="1971952" cy="258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37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6640257" cy="107722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                Genealogy session with </a:t>
            </a:r>
            <a:r>
              <a:rPr lang="en-US" sz="2000" dirty="0" err="1" smtClean="0"/>
              <a:t>Georgene</a:t>
            </a:r>
            <a:r>
              <a:rPr lang="en-US" sz="2000" dirty="0" smtClean="0"/>
              <a:t> </a:t>
            </a:r>
            <a:r>
              <a:rPr lang="en-US" sz="2000" dirty="0" err="1" smtClean="0"/>
              <a:t>Jurgensen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32" y="1529543"/>
            <a:ext cx="9623713" cy="4680066"/>
          </a:xfrm>
        </p:spPr>
      </p:pic>
    </p:spTree>
    <p:extLst>
      <p:ext uri="{BB962C8B-B14F-4D97-AF65-F5344CB8AC3E}">
        <p14:creationId xmlns:p14="http://schemas.microsoft.com/office/powerpoint/2010/main" val="3458265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5" y="1710718"/>
            <a:ext cx="9221393" cy="4482265"/>
          </a:xfrm>
        </p:spPr>
      </p:pic>
      <p:sp>
        <p:nvSpPr>
          <p:cNvPr id="6" name="TextBox 5"/>
          <p:cNvSpPr txBox="1"/>
          <p:nvPr/>
        </p:nvSpPr>
        <p:spPr>
          <a:xfrm>
            <a:off x="2959331" y="706581"/>
            <a:ext cx="670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Jim Vaughters also gave a genealogy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60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949" y="244530"/>
            <a:ext cx="5284381" cy="15417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    </a:t>
            </a:r>
            <a:br>
              <a:rPr lang="en-US" sz="2800" dirty="0" smtClean="0"/>
            </a:br>
            <a:r>
              <a:rPr lang="en-US" sz="2800" dirty="0" smtClean="0"/>
              <a:t>A visit to the homestead of </a:t>
            </a:r>
            <a:r>
              <a:rPr lang="en-US" sz="2800" dirty="0" err="1" smtClean="0"/>
              <a:t>Jeptha</a:t>
            </a:r>
            <a:r>
              <a:rPr lang="en-US" sz="2800" dirty="0" smtClean="0"/>
              <a:t> Dudley “JD” </a:t>
            </a:r>
            <a:r>
              <a:rPr lang="en-US" sz="2800" dirty="0" err="1" smtClean="0"/>
              <a:t>Vawter</a:t>
            </a:r>
            <a:r>
              <a:rPr lang="en-US" sz="2800" dirty="0" smtClean="0"/>
              <a:t>, built in 1865 near Wakarusa, Kansas.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45" y="1885285"/>
            <a:ext cx="9264468" cy="4505053"/>
          </a:xfrm>
        </p:spPr>
      </p:pic>
    </p:spTree>
    <p:extLst>
      <p:ext uri="{BB962C8B-B14F-4D97-AF65-F5344CB8AC3E}">
        <p14:creationId xmlns:p14="http://schemas.microsoft.com/office/powerpoint/2010/main" val="3591622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1" y="2632957"/>
            <a:ext cx="5650282" cy="3742395"/>
          </a:xfrm>
        </p:spPr>
      </p:pic>
      <p:pic>
        <p:nvPicPr>
          <p:cNvPr id="2050" name="Picture 2" descr="G:\2019 VVV Family Reunion - Kansas\Bob Vawter\DSC_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7366" y="3510248"/>
            <a:ext cx="4525245" cy="258526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9541" y="814647"/>
            <a:ext cx="9453891" cy="175843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Tour of the </a:t>
            </a:r>
            <a:r>
              <a:rPr lang="en-US" sz="2400" dirty="0" err="1" smtClean="0"/>
              <a:t>Vawter</a:t>
            </a:r>
            <a:r>
              <a:rPr lang="en-US" sz="2400" dirty="0" smtClean="0"/>
              <a:t> Cemetery located just east of the </a:t>
            </a:r>
            <a:r>
              <a:rPr lang="en-US" sz="2400" dirty="0" err="1" smtClean="0"/>
              <a:t>Jeptha</a:t>
            </a:r>
            <a:r>
              <a:rPr lang="en-US" sz="2400" dirty="0" smtClean="0"/>
              <a:t> Dudley “JD” </a:t>
            </a:r>
            <a:r>
              <a:rPr lang="en-US" sz="2400" dirty="0" err="1" smtClean="0"/>
              <a:t>Vawter</a:t>
            </a:r>
            <a:r>
              <a:rPr lang="en-US" sz="2400" dirty="0" smtClean="0"/>
              <a:t> homestead.  Known burials are JD, his wife Sarah, and two grandchildren, Imogene Stout and Alberta Stout.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8575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0" y="733628"/>
            <a:ext cx="9910763" cy="4819660"/>
          </a:xfrm>
        </p:spPr>
      </p:pic>
    </p:spTree>
    <p:extLst>
      <p:ext uri="{BB962C8B-B14F-4D97-AF65-F5344CB8AC3E}">
        <p14:creationId xmlns:p14="http://schemas.microsoft.com/office/powerpoint/2010/main" val="1306875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864" y="244549"/>
            <a:ext cx="5426599" cy="9356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Re-enactment of Bleeding Kansas in Lecompton.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22" y="1592001"/>
            <a:ext cx="6088854" cy="456773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45" y="2753312"/>
            <a:ext cx="3200407" cy="148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7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9" y="808056"/>
            <a:ext cx="5667668" cy="1077229"/>
          </a:xfrm>
        </p:spPr>
        <p:txBody>
          <a:bodyPr/>
          <a:lstStyle/>
          <a:p>
            <a:r>
              <a:rPr lang="en-US" dirty="0" smtClean="0"/>
              <a:t>And the banquet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16" y="2390833"/>
            <a:ext cx="6828905" cy="3320935"/>
          </a:xfrm>
        </p:spPr>
      </p:pic>
    </p:spTree>
    <p:extLst>
      <p:ext uri="{BB962C8B-B14F-4D97-AF65-F5344CB8AC3E}">
        <p14:creationId xmlns:p14="http://schemas.microsoft.com/office/powerpoint/2010/main" val="858163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4022" y="808056"/>
            <a:ext cx="5511338" cy="11569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President Bob Vawter opened the meeting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000" dirty="0" smtClean="0"/>
              <a:t>Michael McNary and Jordan Johnston at the table)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26968"/>
            <a:ext cx="5511337" cy="4730814"/>
          </a:xfrm>
        </p:spPr>
      </p:pic>
    </p:spTree>
    <p:extLst>
      <p:ext uri="{BB962C8B-B14F-4D97-AF65-F5344CB8AC3E}">
        <p14:creationId xmlns:p14="http://schemas.microsoft.com/office/powerpoint/2010/main" val="2369638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46" y="1695191"/>
            <a:ext cx="5329766" cy="39973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69" y="66502"/>
            <a:ext cx="8957470" cy="67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90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4" y="367481"/>
            <a:ext cx="7330949" cy="30407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96" y="3601200"/>
            <a:ext cx="51054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28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5" y="1144636"/>
            <a:ext cx="3607725" cy="4812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79" y="1655863"/>
            <a:ext cx="4668585" cy="4196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8058" y="723207"/>
            <a:ext cx="293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Phil Vaughter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09607" y="1144636"/>
            <a:ext cx="390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Bonita and Darren Welch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57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4" y="1512915"/>
            <a:ext cx="5604275" cy="4380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4" y="2160660"/>
            <a:ext cx="4330932" cy="2868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665" y="1030778"/>
            <a:ext cx="5054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Sarah </a:t>
            </a:r>
            <a:r>
              <a:rPr lang="en-US" dirty="0" err="1" smtClean="0"/>
              <a:t>Palodichuk</a:t>
            </a:r>
            <a:r>
              <a:rPr lang="en-US" dirty="0" smtClean="0"/>
              <a:t> with Ella and Tyler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05898" y="1379913"/>
            <a:ext cx="337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Duane and Lois Shuck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69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8" y="1566306"/>
            <a:ext cx="5320146" cy="3523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74" y="2942706"/>
            <a:ext cx="4783395" cy="3358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1680" y="1064029"/>
            <a:ext cx="392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Lewis Wayne and Theresa McNary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19121" y="2311582"/>
            <a:ext cx="392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Joshua Douglas, Leslie &amp; Jeff Allen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18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9" y="1305098"/>
            <a:ext cx="5297979" cy="3973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2" y="2044930"/>
            <a:ext cx="4965469" cy="3724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2916" y="673331"/>
            <a:ext cx="45553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Jason, Lilah and Linda Vawter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3883" y="1538112"/>
            <a:ext cx="45553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Leslie Allen and </a:t>
            </a:r>
            <a:r>
              <a:rPr lang="en-US" dirty="0" err="1" smtClean="0"/>
              <a:t>Micki</a:t>
            </a:r>
            <a:r>
              <a:rPr lang="en-US" dirty="0" smtClean="0"/>
              <a:t> Self Loveland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49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8" y="448631"/>
            <a:ext cx="3123232" cy="4293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05" y="2078182"/>
            <a:ext cx="2160487" cy="4450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66" y="1381727"/>
            <a:ext cx="2429027" cy="4827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8316" y="53165"/>
            <a:ext cx="31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Will and Debbie </a:t>
            </a:r>
            <a:r>
              <a:rPr lang="en-US" dirty="0" err="1" smtClean="0"/>
              <a:t>Mumert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082363" y="361507"/>
            <a:ext cx="2466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Frederick Cummings and Rebecca Cummings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431618" y="1265274"/>
            <a:ext cx="22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Charles and Mary Wilhelm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5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63" y="2869687"/>
            <a:ext cx="7796212" cy="2363226"/>
          </a:xfrm>
        </p:spPr>
      </p:pic>
    </p:spTree>
    <p:extLst>
      <p:ext uri="{BB962C8B-B14F-4D97-AF65-F5344CB8AC3E}">
        <p14:creationId xmlns:p14="http://schemas.microsoft.com/office/powerpoint/2010/main" val="1086640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1" y="2815677"/>
            <a:ext cx="5058189" cy="3762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57" y="1180407"/>
            <a:ext cx="4688379" cy="3516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8270" y="499730"/>
            <a:ext cx="476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Joshua Douglas and Leslie Allen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95153" y="1148316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Audrianna</a:t>
            </a:r>
            <a:r>
              <a:rPr lang="en-US" dirty="0" smtClean="0"/>
              <a:t> </a:t>
            </a:r>
            <a:r>
              <a:rPr lang="en-US" dirty="0" err="1" smtClean="0"/>
              <a:t>Brandley</a:t>
            </a:r>
            <a:r>
              <a:rPr lang="en-US" dirty="0" smtClean="0"/>
              <a:t>, Steven Stewart, </a:t>
            </a:r>
            <a:r>
              <a:rPr lang="en-US" dirty="0" err="1" smtClean="0"/>
              <a:t>Micki</a:t>
            </a:r>
            <a:r>
              <a:rPr lang="en-US" dirty="0" smtClean="0"/>
              <a:t> Self Loveland, Mon Wilcox, and </a:t>
            </a:r>
            <a:r>
              <a:rPr lang="en-US" dirty="0" err="1" smtClean="0"/>
              <a:t>Malayah</a:t>
            </a:r>
            <a:r>
              <a:rPr lang="en-US" dirty="0" smtClean="0"/>
              <a:t> </a:t>
            </a:r>
            <a:r>
              <a:rPr lang="en-US" dirty="0" err="1" smtClean="0"/>
              <a:t>Demby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97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03" y="825447"/>
            <a:ext cx="4577834" cy="326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1" y="2642115"/>
            <a:ext cx="5289666" cy="3961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949" y="287079"/>
            <a:ext cx="448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Laura </a:t>
            </a:r>
            <a:r>
              <a:rPr lang="en-US" dirty="0" err="1" smtClean="0"/>
              <a:t>Mumert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07395" y="925033"/>
            <a:ext cx="5550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Row: Larry Slater, Wilma Hood, Doris </a:t>
            </a:r>
            <a:r>
              <a:rPr lang="en-US" dirty="0" err="1" smtClean="0"/>
              <a:t>Knutsen</a:t>
            </a:r>
            <a:r>
              <a:rPr lang="en-US" dirty="0" smtClean="0"/>
              <a:t>, Morris Slater, Jr., Marjorie Shafer.  Back row: Mary </a:t>
            </a:r>
            <a:r>
              <a:rPr lang="en-US" dirty="0" err="1" smtClean="0"/>
              <a:t>Burgett</a:t>
            </a:r>
            <a:r>
              <a:rPr lang="en-US" dirty="0" smtClean="0"/>
              <a:t>, Nancy Southard, Lois Shuck, Vicki </a:t>
            </a:r>
            <a:r>
              <a:rPr lang="en-US" dirty="0" err="1" smtClean="0"/>
              <a:t>Vawter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185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09" y="482057"/>
            <a:ext cx="7947029" cy="59519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5193" y="1862051"/>
            <a:ext cx="1812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</a:t>
            </a:r>
          </a:p>
          <a:p>
            <a:r>
              <a:rPr lang="en-US" dirty="0" smtClean="0"/>
              <a:t>Of</a:t>
            </a:r>
          </a:p>
          <a:p>
            <a:r>
              <a:rPr lang="en-US" dirty="0" smtClean="0"/>
              <a:t>The</a:t>
            </a:r>
          </a:p>
          <a:p>
            <a:r>
              <a:rPr lang="en-US" dirty="0" smtClean="0"/>
              <a:t>Kansas</a:t>
            </a:r>
          </a:p>
          <a:p>
            <a:r>
              <a:rPr lang="en-US" dirty="0" smtClean="0"/>
              <a:t>Cousins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60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568" y="282634"/>
            <a:ext cx="8109572" cy="160265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The memorial service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dirty="0" smtClean="0"/>
              <a:t>By Ellen and Michelle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0" y="1437472"/>
            <a:ext cx="5662808" cy="424710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35" y="2493817"/>
            <a:ext cx="4104334" cy="411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1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711" y="691099"/>
            <a:ext cx="7958331" cy="75493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Sarah </a:t>
            </a:r>
            <a:r>
              <a:rPr lang="en-US" sz="2400" dirty="0" err="1" smtClean="0"/>
              <a:t>Palodichuk</a:t>
            </a:r>
            <a:r>
              <a:rPr lang="en-US" sz="2400" dirty="0" smtClean="0"/>
              <a:t> leads the VVV Family Children’s Choir.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534169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18" y="1690688"/>
            <a:ext cx="4073461" cy="43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36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The auction included many interesting items .</a:t>
            </a:r>
            <a:br>
              <a:rPr lang="en-US" sz="2400" dirty="0" smtClean="0"/>
            </a:br>
            <a:r>
              <a:rPr lang="en-US" sz="2400" dirty="0" smtClean="0"/>
              <a:t>The proceeds go to the </a:t>
            </a:r>
            <a:r>
              <a:rPr lang="en-US" sz="2400" dirty="0" err="1" smtClean="0"/>
              <a:t>Vauter</a:t>
            </a:r>
            <a:r>
              <a:rPr lang="en-US" sz="2400" dirty="0" smtClean="0"/>
              <a:t> Church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4" y="1885286"/>
            <a:ext cx="9867207" cy="4798148"/>
          </a:xfrm>
        </p:spPr>
      </p:pic>
    </p:spTree>
    <p:extLst>
      <p:ext uri="{BB962C8B-B14F-4D97-AF65-F5344CB8AC3E}">
        <p14:creationId xmlns:p14="http://schemas.microsoft.com/office/powerpoint/2010/main" val="1247109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376" y="808056"/>
            <a:ext cx="8300764" cy="2999173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/>
              <a:t>Many thanks to those cousins who sent in the pictures.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Especially Bob, Brad and Michael</a:t>
            </a:r>
            <a:br>
              <a:rPr lang="en-US" sz="22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923" y="4937760"/>
            <a:ext cx="6505215" cy="111218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59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116" y="808056"/>
            <a:ext cx="7050795" cy="646171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Michael and Brenda McNary residence.  </a:t>
            </a:r>
            <a:br>
              <a:rPr lang="en-US" sz="2400" dirty="0" smtClean="0"/>
            </a:br>
            <a:r>
              <a:rPr lang="en-US" sz="2400" dirty="0" smtClean="0"/>
              <a:t>Location of the Thursday night gathering.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06" y="1520328"/>
            <a:ext cx="6953337" cy="5038011"/>
          </a:xfrm>
        </p:spPr>
      </p:pic>
    </p:spTree>
    <p:extLst>
      <p:ext uri="{BB962C8B-B14F-4D97-AF65-F5344CB8AC3E}">
        <p14:creationId xmlns:p14="http://schemas.microsoft.com/office/powerpoint/2010/main" val="166326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31520"/>
            <a:ext cx="9768838" cy="1134859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welcome dinner was held at the home of Brenda and Michael McNary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58" y="1595396"/>
            <a:ext cx="9389490" cy="4564335"/>
          </a:xfrm>
        </p:spPr>
      </p:pic>
    </p:spTree>
    <p:extLst>
      <p:ext uri="{BB962C8B-B14F-4D97-AF65-F5344CB8AC3E}">
        <p14:creationId xmlns:p14="http://schemas.microsoft.com/office/powerpoint/2010/main" val="372258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53" y="1571105"/>
            <a:ext cx="10063873" cy="48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94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" y="1654234"/>
            <a:ext cx="6030056" cy="317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57" y="110701"/>
            <a:ext cx="4929643" cy="3265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87" y="3527932"/>
            <a:ext cx="3805227" cy="32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58" y="563430"/>
            <a:ext cx="8787801" cy="5820492"/>
          </a:xfrm>
        </p:spPr>
      </p:pic>
    </p:spTree>
    <p:extLst>
      <p:ext uri="{BB962C8B-B14F-4D97-AF65-F5344CB8AC3E}">
        <p14:creationId xmlns:p14="http://schemas.microsoft.com/office/powerpoint/2010/main" val="35984808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12755</TotalTime>
  <Words>463</Words>
  <Application>Microsoft Office PowerPoint</Application>
  <PresentationFormat>Widescreen</PresentationFormat>
  <Paragraphs>63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MS Shell Dlg 2</vt:lpstr>
      <vt:lpstr>Wingdings</vt:lpstr>
      <vt:lpstr>Wingdings 3</vt:lpstr>
      <vt:lpstr>Madison</vt:lpstr>
      <vt:lpstr>VVV Reunion July 18,19, 20, 2019 Topeka, Kansas</vt:lpstr>
      <vt:lpstr>State of Kansas flag.</vt:lpstr>
      <vt:lpstr>PowerPoint Presentation</vt:lpstr>
      <vt:lpstr>PowerPoint Presentation</vt:lpstr>
      <vt:lpstr>Michael and Brenda McNary residence.   Location of the Thursday night gathering.</vt:lpstr>
      <vt:lpstr>The welcome dinner was held at the home of Brenda and Michael McNary</vt:lpstr>
      <vt:lpstr>PowerPoint Presentation</vt:lpstr>
      <vt:lpstr>PowerPoint Presentation</vt:lpstr>
      <vt:lpstr>PowerPoint Presentation</vt:lpstr>
      <vt:lpstr>Michael McNary, John McNary, Lewis Wayne McNary, Rodney McNary, and  Wanda Clark.        </vt:lpstr>
      <vt:lpstr>PowerPoint Presentation</vt:lpstr>
      <vt:lpstr> VVV President Bob Vawter and wife Janet</vt:lpstr>
      <vt:lpstr>PowerPoint Presentation</vt:lpstr>
      <vt:lpstr>The Bugos family Denise, Chad, Paul, Connie, Sue Vawter, Michelle, Brad, Tadd</vt:lpstr>
      <vt:lpstr>PowerPoint Presentation</vt:lpstr>
      <vt:lpstr>      Ellen Wicker Cummings and Rebecca Cummings                                   Jim Vaughters, Charlie Vaughters  and Ray Vaughter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Jason Vawter and Lilah</vt:lpstr>
      <vt:lpstr>And the fireworks…..</vt:lpstr>
      <vt:lpstr>The Friday morning meeting Bob Vawter, President</vt:lpstr>
      <vt:lpstr>Some of the archives</vt:lpstr>
      <vt:lpstr>                 Genealogy session with Georgene Jurgensen</vt:lpstr>
      <vt:lpstr>PowerPoint Presentation</vt:lpstr>
      <vt:lpstr>     A visit to the homestead of Jeptha Dudley “JD” Vawter, built in 1865 near Wakarusa, Kansas.</vt:lpstr>
      <vt:lpstr>Tour of the Vawter Cemetery located just east of the Jeptha Dudley “JD” Vawter homestead.  Known burials are JD, his wife Sarah, and two grandchildren, Imogene Stout and Alberta Stout.  </vt:lpstr>
      <vt:lpstr>Re-enactment of Bleeding Kansas in Lecompton.</vt:lpstr>
      <vt:lpstr>And the banquet</vt:lpstr>
      <vt:lpstr>President Bob Vawter opened the meeting (Michael McNary and Jordan Johnston at the table)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memorial service By Ellen and Michelle</vt:lpstr>
      <vt:lpstr>Sarah Palodichuk leads the VVV Family Children’s Choir.</vt:lpstr>
      <vt:lpstr>The auction included many interesting items . The proceeds go to the Vauter Church</vt:lpstr>
      <vt:lpstr>Many thanks to those cousins who sent in the pictures.  Especially Bob, Brad and Michael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VVV Reunion July 18, 20, 2019 Topeka, Kansas</dc:title>
  <dc:creator>Patricia-PC</dc:creator>
  <cp:lastModifiedBy>Patricia-PC</cp:lastModifiedBy>
  <cp:revision>73</cp:revision>
  <dcterms:created xsi:type="dcterms:W3CDTF">2019-07-31T21:03:21Z</dcterms:created>
  <dcterms:modified xsi:type="dcterms:W3CDTF">2019-09-14T21:23:16Z</dcterms:modified>
</cp:coreProperties>
</file>